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6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 varScale="1">
        <p:scale>
          <a:sx n="162" d="100"/>
          <a:sy n="162" d="100"/>
        </p:scale>
        <p:origin x="100" y="1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D816E-96DD-7063-2F6F-67DA98C93F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4F0F34F-B88A-352B-1E28-0C403C44524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9676DF-D1AA-AF8A-8D8A-F894266849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BB3CF8-1D1D-09DB-D609-4851121CB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BB6F6-EE01-EADF-43BA-A01193A7F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22983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3E06B6-AC68-B6C2-4AB0-2C89FA27BF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FF1849-B832-AFF1-92C5-C16784CA04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ACE322-6124-F12B-F6CC-9D343E0578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548246-5635-984E-1812-5DE4255F5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B2AE6-236F-41B8-839F-057DDE94C1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560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7C23597-C75E-8FCE-F60A-E1BA70E4F2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2245D4-2D11-6954-8DD0-5A8FE09AB8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803C2C-FD32-B41F-CD6E-FCFBE3B2F9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F7C64A-1219-C830-1018-4CBEBCAEE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FF6536-C0CD-D710-7239-489586767D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0704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594FE9-9645-CBE5-F592-7036E60B0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2A6EB8-178C-2B7D-0944-682DA5A06C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89C2A-0576-E9BB-E32B-CAA28D88EE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85A8A2-0B59-77FB-B836-209E80BBAF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499093-2695-BEE9-CD10-82B808D5AC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96568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77A65-5B3B-C3EA-6DC1-9FCB5D8FE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7B92A1-33B7-8F17-C7E2-1CD736228B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DBE38F-7A83-FA86-2009-7FD2A5A596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A20B7B-9B3E-8BA6-F4A2-7CC4E7C69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41C275-70E3-C4A5-8975-AF9C4DB84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41904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F088E-F6B0-DC8E-6A9A-A2E344438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D498F2-AE45-8DB7-E5E3-81F3FBC4A6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F639E2-6C81-5E9D-DB9E-269939F5FB1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77742F-9D76-6821-7FC5-7AB295D42B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5DF8822-1402-A461-A118-3E208A6E3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AD92BB-8B1A-0F62-A549-0A13DFC953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9470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6ADAAA-BF01-C923-1B77-505B11F369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5F6ADA-D43E-4FC2-4B1E-EEC52E494D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C52B589-1A8E-F5A0-0496-3B11B978C7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CF45F47-A59F-B40A-194D-23006269F9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FFE504-11B8-558F-1D8A-4D4DDAB5D2B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71869CB-46FB-6524-9F99-484BF90B38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0C1FB3A-FA7A-BAFD-DECD-B42EA49A8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D15545-1102-E514-104A-9B65006ADC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8994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C3618-A58D-948C-6027-440A8494CF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AE430BD-56B6-D53E-3027-79FA5913F0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94B821F-36D0-A353-E6B8-55462DEFC1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DDF2875-A330-2F3A-2EB2-E6A178158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2961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B5AB3F-EFD2-E626-BB26-AE8046796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D9D6D8D-D9E5-3743-8549-FAED30BA61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805586-C711-0DFD-3BEF-4227762EEE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134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3DECF9-6FA2-87E3-F9FE-7D6658D406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03204A-DF89-BC22-9967-BFA8810C67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2E51F0-A4F9-25E3-65D2-9668FAE69D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D50E98-B451-4736-99AD-A287A61F0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37B62-EB39-6135-3F65-55EF68A0D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7595E7-EEF7-92C5-C575-34D6CAB473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7304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EEDE9E-2EEC-3E40-42B7-1DAB01721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0B2BEC-42E5-CA2A-1A69-BB11831BC7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07A41B9-4486-8CA4-E4E6-3846BC825C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3A2814-F942-F01E-518B-69F6FCFBD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7B5C5A-1216-36A1-EFBE-97DFFEF34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BF05DB-FB25-ED54-7455-A323887EF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6057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78C4AF5-61A8-2765-2075-9473E8BF4C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05B8AA-5716-C2BE-36B1-6800F19975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692A90-AA2E-327C-64C3-E0F6310B688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4EE3D0-E108-4297-8B8B-AA958390B84D}" type="datetimeFigureOut">
              <a:rPr lang="en-US" smtClean="0"/>
              <a:t>8/2/2022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6B0D3C-0E28-97EF-38EF-F846F5FF913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21018B-8098-B2AB-BA21-AA0DACDC258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201792-FC35-4B23-8664-87C3200A8C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8074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41B6E-F0A6-CECA-B306-BBBE545952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F4CC32-A14C-383C-1C7C-720D19D483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DDEF1B3-FB94-F8A7-332A-CEF972E791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470" y="512417"/>
            <a:ext cx="11193868" cy="6258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84864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BF42A-4B68-FD43-0A13-5F370BB5088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87B9F4-7E1A-C7D8-CFDF-95A2AE0B29A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67B7F8-28DF-E7F7-5D75-45EBBC714D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7761" y="129630"/>
            <a:ext cx="9407273" cy="541676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C30168E-C2AD-2BCF-4E9E-FB80E2EAA9F2}"/>
              </a:ext>
            </a:extLst>
          </p:cNvPr>
          <p:cNvSpPr txBox="1"/>
          <p:nvPr/>
        </p:nvSpPr>
        <p:spPr>
          <a:xfrm flipH="1">
            <a:off x="850234" y="5954786"/>
            <a:ext cx="106498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Move to location of unfocused part and autofocus 3 times there and set focus in auto focused z plane </a:t>
            </a:r>
          </a:p>
        </p:txBody>
      </p:sp>
    </p:spTree>
    <p:extLst>
      <p:ext uri="{BB962C8B-B14F-4D97-AF65-F5344CB8AC3E}">
        <p14:creationId xmlns:p14="http://schemas.microsoft.com/office/powerpoint/2010/main" val="3709036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291FC4-6EF6-72FA-D8FA-5AAED4E7C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5D7326-0E7C-04E7-AD4D-A9AF74C01C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CC25C73-4C37-BE60-9EDF-97318687CA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9422" y="232349"/>
            <a:ext cx="8930029" cy="590832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BA1EAF-9C0F-02E3-8897-80028E9BB8EE}"/>
              </a:ext>
            </a:extLst>
          </p:cNvPr>
          <p:cNvSpPr txBox="1"/>
          <p:nvPr/>
        </p:nvSpPr>
        <p:spPr>
          <a:xfrm>
            <a:off x="3566474" y="6273452"/>
            <a:ext cx="4775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Auto focused image of same spot that was blurry</a:t>
            </a:r>
          </a:p>
        </p:txBody>
      </p:sp>
    </p:spTree>
    <p:extLst>
      <p:ext uri="{BB962C8B-B14F-4D97-AF65-F5344CB8AC3E}">
        <p14:creationId xmlns:p14="http://schemas.microsoft.com/office/powerpoint/2010/main" val="41129665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28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anderson</dc:creator>
  <cp:lastModifiedBy>michael anderson</cp:lastModifiedBy>
  <cp:revision>1</cp:revision>
  <dcterms:created xsi:type="dcterms:W3CDTF">2022-08-02T17:50:57Z</dcterms:created>
  <dcterms:modified xsi:type="dcterms:W3CDTF">2022-08-02T17:56:04Z</dcterms:modified>
</cp:coreProperties>
</file>

<file path=docProps/thumbnail.jpeg>
</file>